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0" r:id="rId11"/>
    <p:sldId id="267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55" d="100"/>
          <a:sy n="55" d="100"/>
        </p:scale>
        <p:origin x="-108" y="-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Greeps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Greep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05" y="2150773"/>
            <a:ext cx="233268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3606086" y="3065172"/>
            <a:ext cx="4653738" cy="3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going to cover: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/>
              <a:t>GreenFoot, what it is</a:t>
            </a:r>
          </a:p>
          <a:p>
            <a:r>
              <a:rPr lang="en-GB" dirty="0"/>
              <a:t>Greeps, the modifications you made, the experience had</a:t>
            </a:r>
          </a:p>
          <a:p>
            <a:r>
              <a:rPr lang="en-GB" dirty="0"/>
              <a:t>Demo of greeps</a:t>
            </a:r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31155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</a:t>
            </a:r>
            <a:r>
              <a:rPr lang="en-GB" dirty="0" smtClean="0"/>
              <a:t>projects</a:t>
            </a:r>
          </a:p>
          <a:p>
            <a:r>
              <a:rPr lang="en-GB" dirty="0" smtClean="0"/>
              <a:t>Free (Well mostly)</a:t>
            </a:r>
          </a:p>
          <a:p>
            <a:r>
              <a:rPr lang="en-GB" dirty="0" smtClean="0"/>
              <a:t>12 Million Active Users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69"/>
          <a:stretch/>
        </p:blipFill>
        <p:spPr bwMode="auto">
          <a:xfrm>
            <a:off x="4520484" y="2575776"/>
            <a:ext cx="6391444" cy="3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have no idea what to write here</a:t>
            </a:r>
          </a:p>
          <a:p>
            <a:r>
              <a:rPr lang="en-GB" dirty="0" smtClean="0"/>
              <a:t>I'm thinking about saying about forking, committing and pull requests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GB" dirty="0" smtClean="0"/>
              <a:t>Good as long as you are careful</a:t>
            </a:r>
          </a:p>
          <a:p>
            <a:r>
              <a:rPr lang="en-GB" dirty="0" smtClean="0"/>
              <a:t>Provides lots of useful features such as:</a:t>
            </a:r>
          </a:p>
          <a:p>
            <a:pPr lvl="1"/>
            <a:r>
              <a:rPr lang="en-GB" dirty="0" smtClean="0"/>
              <a:t>Keeping track of changes</a:t>
            </a:r>
          </a:p>
          <a:p>
            <a:pPr lvl="1"/>
            <a:r>
              <a:rPr lang="en-GB" dirty="0" smtClean="0"/>
              <a:t>Shows exactly what changes have been made in code</a:t>
            </a:r>
          </a:p>
          <a:p>
            <a:r>
              <a:rPr lang="en-GB" dirty="0" smtClean="0"/>
              <a:t>Allows for version management </a:t>
            </a:r>
          </a:p>
          <a:p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33839" r="27209" b="18908"/>
          <a:stretch/>
        </p:blipFill>
        <p:spPr bwMode="auto">
          <a:xfrm>
            <a:off x="5526671" y="2529062"/>
            <a:ext cx="5911493" cy="29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0" y="4171100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4262907" y="2147131"/>
            <a:ext cx="7805760" cy="42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526</Words>
  <Application>Microsoft Office PowerPoint</Application>
  <PresentationFormat>Custom</PresentationFormat>
  <Paragraphs>84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Return of the Greeps</vt:lpstr>
      <vt:lpstr>What we are going to cover:</vt:lpstr>
      <vt:lpstr>GitHub – What is it?</vt:lpstr>
      <vt:lpstr>How does it work?</vt:lpstr>
      <vt:lpstr>Our experience of GitHub</vt:lpstr>
      <vt:lpstr>GreenFoot</vt:lpstr>
      <vt:lpstr>Our experience of 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Ashley</cp:lastModifiedBy>
  <cp:revision>42</cp:revision>
  <dcterms:created xsi:type="dcterms:W3CDTF">2016-02-03T21:16:10Z</dcterms:created>
  <dcterms:modified xsi:type="dcterms:W3CDTF">2016-02-21T17:14:00Z</dcterms:modified>
</cp:coreProperties>
</file>